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3453159810678231"/>
          <c:w val="0.97378071651464837"/>
          <c:h val="0.6908073977325692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1044045.5</c:v>
                </c:pt>
                <c:pt idx="1">
                  <c:v>32721.8</c:v>
                </c:pt>
                <c:pt idx="2">
                  <c:v>1058227.7</c:v>
                </c:pt>
                <c:pt idx="3">
                  <c:v>35750.6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2540416"/>
        <c:axId val="82541952"/>
        <c:axId val="0"/>
      </c:bar3DChart>
      <c:catAx>
        <c:axId val="825404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541952"/>
        <c:crosses val="autoZero"/>
        <c:auto val="1"/>
        <c:lblAlgn val="ctr"/>
        <c:lblOffset val="100"/>
      </c:catAx>
      <c:valAx>
        <c:axId val="82541952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2540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01.02.2022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01.02.2022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13</cp:revision>
  <dcterms:created xsi:type="dcterms:W3CDTF">2023-03-22T04:41:24Z</dcterms:created>
  <dcterms:modified xsi:type="dcterms:W3CDTF">2023-03-23T01:52:33Z</dcterms:modified>
</cp:coreProperties>
</file>