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9C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89" autoAdjust="0"/>
  </p:normalViewPr>
  <p:slideViewPr>
    <p:cSldViewPr snapToGrid="0">
      <p:cViewPr varScale="1">
        <p:scale>
          <a:sx n="65" d="100"/>
          <a:sy n="65" d="100"/>
        </p:scale>
        <p:origin x="-82" y="-3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1.3109641742675846E-2"/>
          <c:y val="0.11564997030232162"/>
          <c:w val="0.97378071651464837"/>
          <c:h val="0.7096890255370298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исполн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5.9589286240467878E-3"/>
                  <c:y val="-4.4843866035594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5.4284679937824508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3.068264518224862E-2"/>
                </c:manualLayout>
              </c:layout>
              <c:showVal val="1"/>
            </c:dLbl>
            <c:dLbl>
              <c:idx val="3"/>
              <c:layout>
                <c:manualLayout>
                  <c:x val="1.1917857248093587E-3"/>
                  <c:y val="-5.9005086888939684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1052459.9000000004</c:v>
                </c:pt>
                <c:pt idx="1">
                  <c:v>104273.3</c:v>
                </c:pt>
                <c:pt idx="2">
                  <c:v>1065792.2</c:v>
                </c:pt>
                <c:pt idx="3">
                  <c:v>113088.7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DF-49CA-BEC6-3440732837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                                   РАСХОДЫ 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DF-49CA-BEC6-34407328375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           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shape val="cylinder"/>
        <c:axId val="85817600"/>
        <c:axId val="85831680"/>
        <c:axId val="0"/>
      </c:bar3DChart>
      <c:catAx>
        <c:axId val="8581760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5831680"/>
        <c:crosses val="autoZero"/>
        <c:auto val="1"/>
        <c:lblAlgn val="ctr"/>
        <c:lblOffset val="100"/>
      </c:catAx>
      <c:valAx>
        <c:axId val="85831680"/>
        <c:scaling>
          <c:orientation val="minMax"/>
        </c:scaling>
        <c:delete val="1"/>
        <c:axPos val="l"/>
        <c:numFmt formatCode="#,##0.0" sourceLinked="1"/>
        <c:majorTickMark val="none"/>
        <c:tickLblPos val="nextTo"/>
        <c:crossAx val="858176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0.22222</cdr:x>
      <cdr:y>0.05896</cdr:y>
    </cdr:from>
    <cdr:to>
      <cdr:x>0.30803</cdr:x>
      <cdr:y>0.21755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68062" y="3399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0.17492</cdr:x>
      <cdr:y>0</cdr:y>
    </cdr:from>
    <cdr:to>
      <cdr:x>0.37624</cdr:x>
      <cdr:y>0.0549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63969" y="0"/>
          <a:ext cx="2145323" cy="316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l"/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ДОХОДЫ 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(ТЫС.РУБ.)                                                                             </a:t>
          </a:r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РАСХОДЫ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(тыс.руб.) </a:t>
          </a:r>
          <a:endParaRPr lang="ru-RU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4033EDF-4152-4978-803C-B757D2288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5292" y="1"/>
            <a:ext cx="7045571" cy="70338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на 01.03.2022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952F7D18-F608-494A-8264-005862B373EF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471660469"/>
              </p:ext>
            </p:extLst>
          </p:nvPr>
        </p:nvGraphicFramePr>
        <p:xfrm>
          <a:off x="1371600" y="890954"/>
          <a:ext cx="10656279" cy="538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21159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</TotalTime>
  <Words>21</Words>
  <Application>Microsoft Office PowerPoint</Application>
  <PresentationFormat>Произвольный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ИСПОЛНЕНИЕ на 01.03.2022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</dc:title>
  <dc:creator>user</dc:creator>
  <cp:lastModifiedBy>Ivanova</cp:lastModifiedBy>
  <cp:revision>14</cp:revision>
  <dcterms:created xsi:type="dcterms:W3CDTF">2023-03-22T04:41:24Z</dcterms:created>
  <dcterms:modified xsi:type="dcterms:W3CDTF">2023-03-23T01:53:00Z</dcterms:modified>
</cp:coreProperties>
</file>