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2745098768010954"/>
          <c:w val="0.97378071651464837"/>
          <c:h val="0.704968618585914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1053351</c:v>
                </c:pt>
                <c:pt idx="1">
                  <c:v>191324.2</c:v>
                </c:pt>
                <c:pt idx="2">
                  <c:v>1066683.2</c:v>
                </c:pt>
                <c:pt idx="3">
                  <c:v>200858.8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0386304"/>
        <c:axId val="80396288"/>
        <c:axId val="0"/>
      </c:bar3DChart>
      <c:catAx>
        <c:axId val="803863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96288"/>
        <c:crosses val="autoZero"/>
        <c:auto val="1"/>
        <c:lblAlgn val="ctr"/>
        <c:lblOffset val="100"/>
      </c:catAx>
      <c:valAx>
        <c:axId val="80396288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0386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01.04.2022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01.04.2022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15</cp:revision>
  <dcterms:created xsi:type="dcterms:W3CDTF">2023-03-22T04:41:24Z</dcterms:created>
  <dcterms:modified xsi:type="dcterms:W3CDTF">2023-03-23T01:53:28Z</dcterms:modified>
</cp:coreProperties>
</file>