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51E-2"/>
          <c:y val="0.11564997030232162"/>
          <c:w val="0.97378071651464859"/>
          <c:h val="0.709689025537029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913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36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38E-2"/>
                </c:manualLayout>
              </c:layout>
              <c:showVal val="1"/>
            </c:dLbl>
            <c:dLbl>
              <c:idx val="3"/>
              <c:layout>
                <c:manualLayout>
                  <c:x val="1.1917857248093596E-3"/>
                  <c:y val="-5.900508688893971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1206826.5</c:v>
                </c:pt>
                <c:pt idx="1">
                  <c:v>242371.1</c:v>
                </c:pt>
                <c:pt idx="2">
                  <c:v>1233770.1000000001</c:v>
                </c:pt>
                <c:pt idx="3">
                  <c:v>248588.3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78153984"/>
        <c:axId val="78163968"/>
        <c:axId val="0"/>
      </c:bar3DChart>
      <c:catAx>
        <c:axId val="781539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163968"/>
        <c:crosses val="autoZero"/>
        <c:auto val="1"/>
        <c:lblAlgn val="ctr"/>
        <c:lblOffset val="100"/>
      </c:catAx>
      <c:valAx>
        <c:axId val="78163968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78153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01.04.2023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01.04.2023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16</cp:revision>
  <dcterms:created xsi:type="dcterms:W3CDTF">2023-03-22T04:41:24Z</dcterms:created>
  <dcterms:modified xsi:type="dcterms:W3CDTF">2023-04-17T03:48:48Z</dcterms:modified>
</cp:coreProperties>
</file>