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0148874944897612"/>
          <c:w val="0.97378071651464837"/>
          <c:h val="0.723850246390375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96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2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7E-2"/>
                </c:manualLayout>
              </c:layout>
              <c:showVal val="1"/>
            </c:dLbl>
            <c:dLbl>
              <c:idx val="3"/>
              <c:layout>
                <c:manualLayout>
                  <c:x val="1.1917857248093591E-3"/>
                  <c:y val="-5.90050868889396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1125736.7</c:v>
                </c:pt>
                <c:pt idx="1">
                  <c:v>389989.8</c:v>
                </c:pt>
                <c:pt idx="2">
                  <c:v>1139068.9000000004</c:v>
                </c:pt>
                <c:pt idx="3">
                  <c:v>390911.4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4043648"/>
        <c:axId val="84045184"/>
        <c:axId val="0"/>
      </c:bar3DChart>
      <c:catAx>
        <c:axId val="840436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045184"/>
        <c:crosses val="autoZero"/>
        <c:auto val="1"/>
        <c:lblAlgn val="ctr"/>
        <c:lblOffset val="100"/>
      </c:catAx>
      <c:valAx>
        <c:axId val="84045184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4043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01.06.2022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01.06.2022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15</cp:revision>
  <dcterms:created xsi:type="dcterms:W3CDTF">2023-03-22T04:41:24Z</dcterms:created>
  <dcterms:modified xsi:type="dcterms:W3CDTF">2023-03-23T01:54:19Z</dcterms:modified>
</cp:coreProperties>
</file>