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8E-2"/>
          <c:y val="0.15341322591124301"/>
          <c:w val="0.97378071651464848"/>
          <c:h val="0.671925769928108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1159158</c:v>
                </c:pt>
                <c:pt idx="1">
                  <c:v>523628.3</c:v>
                </c:pt>
                <c:pt idx="2">
                  <c:v>1180090.3</c:v>
                </c:pt>
                <c:pt idx="3">
                  <c:v>525446.30000000005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79132544"/>
        <c:axId val="79134080"/>
        <c:axId val="0"/>
      </c:bar3DChart>
      <c:catAx>
        <c:axId val="79132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134080"/>
        <c:crosses val="autoZero"/>
        <c:auto val="1"/>
        <c:lblAlgn val="ctr"/>
        <c:lblOffset val="100"/>
      </c:catAx>
      <c:valAx>
        <c:axId val="7913408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79132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01.07.2022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01.07.2022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2023-03-23T01:54:46Z</dcterms:modified>
</cp:coreProperties>
</file>