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0856935987564889"/>
          <c:w val="0.97378071651464837"/>
          <c:h val="0.71676963596370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78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E-2"/>
                </c:manualLayout>
              </c:layout>
              <c:showVal val="1"/>
            </c:dLbl>
            <c:dLbl>
              <c:idx val="3"/>
              <c:layout>
                <c:manualLayout>
                  <c:x val="1.1917857248093587E-3"/>
                  <c:y val="-5.900508688893968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1159874.2</c:v>
                </c:pt>
                <c:pt idx="1">
                  <c:v>592478</c:v>
                </c:pt>
                <c:pt idx="2">
                  <c:v>1180806.5</c:v>
                </c:pt>
                <c:pt idx="3">
                  <c:v>598835.6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4518784"/>
        <c:axId val="84520320"/>
        <c:axId val="0"/>
      </c:bar3DChart>
      <c:catAx>
        <c:axId val="845187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520320"/>
        <c:crosses val="autoZero"/>
        <c:auto val="1"/>
        <c:lblAlgn val="ctr"/>
        <c:lblOffset val="100"/>
      </c:catAx>
      <c:valAx>
        <c:axId val="84520320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4518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01.08.2022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01.08.2022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2023-03-23T01:55:23Z</dcterms:modified>
</cp:coreProperties>
</file>