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9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09C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89" autoAdjust="0"/>
  </p:normalViewPr>
  <p:slideViewPr>
    <p:cSldViewPr snapToGrid="0">
      <p:cViewPr varScale="1">
        <p:scale>
          <a:sx n="65" d="100"/>
          <a:sy n="65" d="100"/>
        </p:scale>
        <p:origin x="-82" y="-35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Relationship Id="rId4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autoTitleDeleted val="1"/>
    <c:view3D>
      <c:depthPercent val="100"/>
      <c:rAngAx val="1"/>
    </c:view3D>
    <c:plotArea>
      <c:layout>
        <c:manualLayout>
          <c:layoutTarget val="inner"/>
          <c:xMode val="edge"/>
          <c:yMode val="edge"/>
          <c:x val="1.3109641742675846E-2"/>
          <c:y val="0.12037037725343679"/>
          <c:w val="0.97378071651464837"/>
          <c:h val="0.70496861858591464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исполн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00B0F0"/>
              </a:solidFill>
            </c:spPr>
          </c:dPt>
          <c:dPt>
            <c:idx val="3"/>
            <c:spPr>
              <a:solidFill>
                <a:srgbClr val="00B0F0"/>
              </a:solidFill>
            </c:spPr>
          </c:dPt>
          <c:dLbls>
            <c:dLbl>
              <c:idx val="0"/>
              <c:layout>
                <c:manualLayout>
                  <c:x val="5.9589286240467878E-3"/>
                  <c:y val="-4.48438660355941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5.4284679937824508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3.068264518224862E-2"/>
                </c:manualLayout>
              </c:layout>
              <c:showVal val="1"/>
            </c:dLbl>
            <c:dLbl>
              <c:idx val="3"/>
              <c:layout>
                <c:manualLayout>
                  <c:x val="1.1917857248093587E-3"/>
                  <c:y val="-5.9005086888939684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Плановые показатели</c:v>
                </c:pt>
                <c:pt idx="1">
                  <c:v>Фактические показатели</c:v>
                </c:pt>
                <c:pt idx="2">
                  <c:v>Плановые показатели</c:v>
                </c:pt>
                <c:pt idx="3">
                  <c:v>Фактические показатели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1186601.9000000004</c:v>
                </c:pt>
                <c:pt idx="1">
                  <c:v>766421.1</c:v>
                </c:pt>
                <c:pt idx="2">
                  <c:v>1207194.8</c:v>
                </c:pt>
                <c:pt idx="3">
                  <c:v>754135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7DF-49CA-BEC6-34407328375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                                   РАСХОДЫ 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Плановые показатели</c:v>
                </c:pt>
                <c:pt idx="1">
                  <c:v>Фактические показатели</c:v>
                </c:pt>
                <c:pt idx="2">
                  <c:v>Плановые показатели</c:v>
                </c:pt>
                <c:pt idx="3">
                  <c:v>Фактические показатели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7DF-49CA-BEC6-34407328375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            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Плановые показатели</c:v>
                </c:pt>
                <c:pt idx="1">
                  <c:v>Фактические показатели</c:v>
                </c:pt>
                <c:pt idx="2">
                  <c:v>Плановые показатели</c:v>
                </c:pt>
                <c:pt idx="3">
                  <c:v>Фактические показатели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>
          <c:showVal val="1"/>
        </c:dLbls>
        <c:shape val="cylinder"/>
        <c:axId val="84515072"/>
        <c:axId val="84525056"/>
        <c:axId val="0"/>
      </c:bar3DChart>
      <c:catAx>
        <c:axId val="8451507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-60000000" vert="horz"/>
          <a:lstStyle/>
          <a:p>
            <a:pPr>
              <a:defRPr sz="20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4525056"/>
        <c:crosses val="autoZero"/>
        <c:auto val="1"/>
        <c:lblAlgn val="ctr"/>
        <c:lblOffset val="100"/>
      </c:catAx>
      <c:valAx>
        <c:axId val="84525056"/>
        <c:scaling>
          <c:orientation val="minMax"/>
        </c:scaling>
        <c:delete val="1"/>
        <c:axPos val="l"/>
        <c:numFmt formatCode="#,##0.0" sourceLinked="1"/>
        <c:majorTickMark val="none"/>
        <c:tickLblPos val="nextTo"/>
        <c:crossAx val="8451507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0.22222</cdr:x>
      <cdr:y>0.05896</cdr:y>
    </cdr:from>
    <cdr:to>
      <cdr:x>0.30803</cdr:x>
      <cdr:y>0.21755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68062" y="33996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0.17492</cdr:x>
      <cdr:y>0</cdr:y>
    </cdr:from>
    <cdr:to>
      <cdr:x>0.37624</cdr:x>
      <cdr:y>0.0549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863969" y="0"/>
          <a:ext cx="2145323" cy="3165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l"/>
          <a:r>
            <a: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ДОХОДЫ </a:t>
          </a:r>
          <a:r>
            <a: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(ТЫС.РУБ.)                                                                             </a:t>
          </a:r>
          <a:r>
            <a: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РАСХОДЫ</a:t>
          </a:r>
          <a:r>
            <a: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 (тыс.руб.) </a:t>
          </a:r>
          <a:endParaRPr lang="ru-RU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6888"/>
          </a:xfrm>
        </p:spPr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406400" y="1554163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4033EDF-4152-4978-803C-B757D22881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85292" y="1"/>
            <a:ext cx="7045571" cy="70338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 на 01.10.2022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="" xmlns:a16="http://schemas.microsoft.com/office/drawing/2014/main" id="{952F7D18-F608-494A-8264-005862B373EF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1471660469"/>
              </p:ext>
            </p:extLst>
          </p:nvPr>
        </p:nvGraphicFramePr>
        <p:xfrm>
          <a:off x="1371600" y="890954"/>
          <a:ext cx="10656279" cy="5380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9211595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63</TotalTime>
  <Words>21</Words>
  <Application>Microsoft Office PowerPoint</Application>
  <PresentationFormat>Произвольный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Трек</vt:lpstr>
      <vt:lpstr>ИСПОЛНЕНИЕ на 01.10.2022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</dc:title>
  <dc:creator>user</dc:creator>
  <cp:lastModifiedBy>Ivanova</cp:lastModifiedBy>
  <cp:revision>14</cp:revision>
  <dcterms:created xsi:type="dcterms:W3CDTF">2023-03-22T04:41:24Z</dcterms:created>
  <dcterms:modified xsi:type="dcterms:W3CDTF">2023-03-23T01:56:04Z</dcterms:modified>
</cp:coreProperties>
</file>