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2037037725343679"/>
          <c:w val="0.97378071651464837"/>
          <c:h val="0.704968618585914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1193250.7</c:v>
                </c:pt>
                <c:pt idx="1">
                  <c:v>879062.9</c:v>
                </c:pt>
                <c:pt idx="2">
                  <c:v>1214182.9000000004</c:v>
                </c:pt>
                <c:pt idx="3">
                  <c:v>868222.2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79796480"/>
        <c:axId val="79806464"/>
        <c:axId val="0"/>
      </c:bar3DChart>
      <c:catAx>
        <c:axId val="79796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806464"/>
        <c:crosses val="autoZero"/>
        <c:auto val="1"/>
        <c:lblAlgn val="ctr"/>
        <c:lblOffset val="100"/>
      </c:catAx>
      <c:valAx>
        <c:axId val="79806464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79796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01.11.2022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01.11.2022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2023-03-23T01:56:32Z</dcterms:modified>
</cp:coreProperties>
</file>